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74" r:id="rId2"/>
    <p:sldId id="279" r:id="rId3"/>
    <p:sldId id="281" r:id="rId4"/>
    <p:sldId id="280" r:id="rId5"/>
    <p:sldId id="282" r:id="rId6"/>
    <p:sldId id="284" r:id="rId7"/>
    <p:sldId id="287" r:id="rId8"/>
    <p:sldId id="288" r:id="rId9"/>
    <p:sldId id="286" r:id="rId10"/>
    <p:sldId id="285" r:id="rId11"/>
    <p:sldId id="283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B5E9"/>
    <a:srgbClr val="FFCCCC"/>
    <a:srgbClr val="FFFF99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A9643-FC40-4159-BB19-5797B2DB7BB8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CC9AA-CD03-40C4-92C1-FAA2D59F11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957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лексей\Downloads\рамка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782"/>
            <a:ext cx="9144000" cy="6878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1295400"/>
            <a:ext cx="632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Сюжетно-ролевые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группа «Ягодка»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-7620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471055" y="495299"/>
            <a:ext cx="3985605" cy="2362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/>
              <a:t>Обучающие игры.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Д.И. «Собери портфель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Д.И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«Закончи предложение»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Д.И. «Кто больше знает»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471055" y="3848099"/>
            <a:ext cx="3657600" cy="247650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Создание образовательной                                                                                         ситуации и ситуации общения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Мы пошли в школу.  Что нам нужно?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Кто работает в школе?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Вспомнить с детьми для чего нужно ходить в школу.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558145" y="3657600"/>
            <a:ext cx="4052455" cy="26670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Предметно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развивающая                   среда.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Портфель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тетради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клетку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журнал учителя,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указка, картинки с сюжетом школьной жизни, буквы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цифры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книги,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ручки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карандаши,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школьная доска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глобус.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Предметы заместители по выбору детей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572000" y="381000"/>
            <a:ext cx="4114800" cy="2590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опыта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Рассматривание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картин о школе.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Беседа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 школьных принадлежностях с использованием иллюстрированного материала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 algn="ctr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Заучивание стихотворений А. Александровой «В школу», В. Берестов «Считалочка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171450" indent="-171450" algn="ctr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Загадки о школе, школьных принадлежностях.</a:t>
            </a:r>
          </a:p>
          <a:p>
            <a:pPr marL="171450" indent="-171450" algn="ctr">
              <a:buFontTx/>
              <a:buChar char="-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3200400" y="2592532"/>
            <a:ext cx="2263141" cy="159673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ШКОЛА</a:t>
            </a:r>
          </a:p>
        </p:txBody>
      </p:sp>
    </p:spTree>
    <p:extLst>
      <p:ext uri="{BB962C8B-B14F-4D97-AF65-F5344CB8AC3E}">
        <p14:creationId xmlns:p14="http://schemas.microsoft.com/office/powerpoint/2010/main" val="30742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" y="-48491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525775" y="318654"/>
            <a:ext cx="4046225" cy="243840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Обучающие игры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Д.И. «Что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мы видели, не скажем, а что делали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–покажем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Д.И. «Для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чего эти предметы».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Д.И. «Причешем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куклу красиво»</a:t>
            </a:r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525776" y="3810000"/>
            <a:ext cx="3589022" cy="2438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образовательной                                                                                         ситуации и ситуации общения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Обсудить «Как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себя веду в общественных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местах»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Вспомнить  «Кто работает в парикмахерской?», «Что используют в работе мастера салонов красоты?»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343400" y="3325091"/>
            <a:ext cx="4419601" cy="307570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Предметно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развивающая                   среда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Накидка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для посетителей, халат для парикмахера,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расчески,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фен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игрушечный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флаконы из-под духов, дезодорантов, баночки пластмассовые от кремов, красок, бигуди, машинка для стрижки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зеркало, набор расчесок,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альбом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образцами причесок,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касса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чеки, деньги, швабра, ведро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Предметы заместители.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Крупный строительный конструктор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952999" y="381000"/>
            <a:ext cx="3733801" cy="28540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Обогащение опыта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Рассматривание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журналов, альбома с образцами причесок.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Беседа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 детьми «Как я с мамой ходил в парикмахерскую».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Экскурсия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парикмахерскую (с родителями).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Чтение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рассказов Б. Житкова «Что я видел», С. Михалкова «В парикмахерской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171450" indent="-171450" algn="ctr">
              <a:buFontTx/>
              <a:buChar char="-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использование ИКТ-технологий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(просмотр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видеофилмов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слайдов о работе парикмахерской, салона красоты )</a:t>
            </a:r>
          </a:p>
          <a:p>
            <a:pPr marL="171450" indent="-171450" algn="ctr">
              <a:buFontTx/>
              <a:buChar char="-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2476498" y="2660073"/>
            <a:ext cx="3276601" cy="133003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Парикмахерская. Салон красоты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0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-24245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вал 12"/>
          <p:cNvSpPr/>
          <p:nvPr/>
        </p:nvSpPr>
        <p:spPr>
          <a:xfrm>
            <a:off x="533400" y="477982"/>
            <a:ext cx="3664526" cy="23067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Обучающие игры. </a:t>
            </a:r>
          </a:p>
          <a:p>
            <a:pPr algn="ctr"/>
            <a:r>
              <a:rPr lang="ru-RU" sz="1600" dirty="0"/>
              <a:t>Д.И. «Кому что  нужно для работы»</a:t>
            </a:r>
          </a:p>
          <a:p>
            <a:pPr algn="ctr"/>
            <a:r>
              <a:rPr lang="ru-RU" sz="1600" dirty="0"/>
              <a:t>Д.И. «Профессии</a:t>
            </a:r>
            <a:r>
              <a:rPr lang="ru-RU" sz="1600" dirty="0" smtClean="0"/>
              <a:t>»</a:t>
            </a:r>
            <a:endParaRPr lang="ru-RU" sz="1600" dirty="0"/>
          </a:p>
        </p:txBody>
      </p:sp>
      <p:sp>
        <p:nvSpPr>
          <p:cNvPr id="15" name="Овал 14"/>
          <p:cNvSpPr/>
          <p:nvPr/>
        </p:nvSpPr>
        <p:spPr>
          <a:xfrm>
            <a:off x="4953000" y="477980"/>
            <a:ext cx="3810000" cy="269124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Обогащение опыта </a:t>
            </a:r>
          </a:p>
          <a:p>
            <a:pPr algn="ctr"/>
            <a:r>
              <a:rPr lang="ru-RU" sz="1200" dirty="0" smtClean="0"/>
              <a:t>Экскурсия в кабинет врача.. Чтение рассказа А. </a:t>
            </a:r>
            <a:r>
              <a:rPr lang="ru-RU" sz="1200" dirty="0" err="1" smtClean="0"/>
              <a:t>Кардашовой</a:t>
            </a:r>
            <a:r>
              <a:rPr lang="ru-RU" sz="1200" dirty="0" smtClean="0"/>
              <a:t> «Наш доктор». Наблюдение труда прачки. Экскурсия на кухню. </a:t>
            </a:r>
            <a:r>
              <a:rPr lang="ru-RU" sz="1200" b="1" dirty="0" smtClean="0"/>
              <a:t>Занятие </a:t>
            </a:r>
            <a:r>
              <a:rPr lang="ru-RU" sz="1200" dirty="0" smtClean="0"/>
              <a:t>«Испечем для себя и малышей булочки». Лепка продуктов для игры в «повара». </a:t>
            </a:r>
            <a:r>
              <a:rPr lang="ru-RU" sz="1200" b="1" dirty="0" smtClean="0"/>
              <a:t>Беседа </a:t>
            </a:r>
            <a:r>
              <a:rPr lang="ru-RU" sz="1200" dirty="0" smtClean="0"/>
              <a:t>«Кто и как работает в нашем детском саду».</a:t>
            </a:r>
            <a:r>
              <a:rPr lang="ru-RU" sz="1200" dirty="0"/>
              <a:t> ИКТ-технологии: познавательные видеофильмы, презентации, мультфильмы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16" name="Овал 15"/>
          <p:cNvSpPr/>
          <p:nvPr/>
        </p:nvSpPr>
        <p:spPr>
          <a:xfrm>
            <a:off x="4738255" y="3719946"/>
            <a:ext cx="3872345" cy="261850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Предметно развивающая                   среда.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Постройки </a:t>
            </a:r>
            <a:r>
              <a:rPr lang="ru-RU" sz="1200" dirty="0"/>
              <a:t>детского сада из разного </a:t>
            </a:r>
            <a:r>
              <a:rPr lang="ru-RU" sz="1200" dirty="0" smtClean="0"/>
              <a:t>материала.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 </a:t>
            </a:r>
            <a:r>
              <a:rPr lang="ru-RU" sz="1200" dirty="0"/>
              <a:t>Куклы, игрушечная посуда, набор «Доктор», игрушечный </a:t>
            </a:r>
            <a:r>
              <a:rPr lang="ru-RU" sz="1200" dirty="0" smtClean="0"/>
              <a:t>телефон</a:t>
            </a:r>
          </a:p>
          <a:p>
            <a:pPr algn="ctr"/>
            <a:r>
              <a:rPr lang="ru-RU" sz="1200" dirty="0" smtClean="0"/>
              <a:t> - </a:t>
            </a:r>
            <a:r>
              <a:rPr lang="ru-RU" sz="1200" dirty="0"/>
              <a:t>Самостоятельный выбор предметов заместителей</a:t>
            </a:r>
          </a:p>
        </p:txBody>
      </p:sp>
      <p:sp>
        <p:nvSpPr>
          <p:cNvPr id="17" name="Овал 16"/>
          <p:cNvSpPr/>
          <p:nvPr/>
        </p:nvSpPr>
        <p:spPr>
          <a:xfrm>
            <a:off x="529936" y="3719946"/>
            <a:ext cx="4114800" cy="275705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 </a:t>
            </a:r>
            <a:r>
              <a:rPr lang="ru-RU" sz="1200" b="1" dirty="0"/>
              <a:t>Создание образовательной                                                                                         ситуации и ситуации общения.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/>
              <a:t>Приход </a:t>
            </a:r>
            <a:r>
              <a:rPr lang="ru-RU" sz="1200" dirty="0"/>
              <a:t>работников сан. </a:t>
            </a:r>
            <a:r>
              <a:rPr lang="ru-RU" sz="1200" dirty="0" err="1"/>
              <a:t>эпидем.станции</a:t>
            </a:r>
            <a:r>
              <a:rPr lang="ru-RU" sz="1200" dirty="0"/>
              <a:t> в группу с проверкой (осмотр группы, опрос работников группы об их обязанностях по уборке помещения</a:t>
            </a:r>
            <a:r>
              <a:rPr lang="ru-RU" sz="1200" dirty="0" smtClean="0"/>
              <a:t>)</a:t>
            </a:r>
          </a:p>
          <a:p>
            <a:pPr algn="ctr"/>
            <a:r>
              <a:rPr lang="ru-RU" sz="1200" dirty="0" smtClean="0"/>
              <a:t>-  У </a:t>
            </a:r>
            <a:r>
              <a:rPr lang="ru-RU" sz="1200" dirty="0"/>
              <a:t>повара заболела помощница. А обед ещё не готов. Надо помочь </a:t>
            </a:r>
            <a:r>
              <a:rPr lang="ru-RU" sz="1200" dirty="0" smtClean="0"/>
              <a:t>повару».</a:t>
            </a:r>
            <a:endParaRPr lang="ru-RU" sz="1200" dirty="0"/>
          </a:p>
          <a:p>
            <a:pPr algn="ctr"/>
            <a:r>
              <a:rPr lang="ru-RU" sz="1200" dirty="0"/>
              <a:t>-  Вопросы и предложения. </a:t>
            </a:r>
            <a:r>
              <a:rPr lang="ru-RU" sz="1200" dirty="0" smtClean="0"/>
              <a:t>«Маша </a:t>
            </a:r>
            <a:endParaRPr lang="ru-RU" sz="1200" dirty="0"/>
          </a:p>
          <a:p>
            <a:pPr algn="ctr"/>
            <a:r>
              <a:rPr lang="ru-RU" sz="1200" dirty="0"/>
              <a:t>   </a:t>
            </a:r>
            <a:r>
              <a:rPr lang="ru-RU" sz="1200" dirty="0" smtClean="0"/>
              <a:t>разбила локоть </a:t>
            </a:r>
            <a:r>
              <a:rPr lang="ru-RU" sz="1200" dirty="0"/>
              <a:t>. Куда мы пойдем? Кто </a:t>
            </a:r>
            <a:r>
              <a:rPr lang="ru-RU" sz="1200" dirty="0" smtClean="0"/>
              <a:t>ей </a:t>
            </a:r>
            <a:r>
              <a:rPr lang="ru-RU" sz="1200" dirty="0"/>
              <a:t>поможет?»</a:t>
            </a:r>
          </a:p>
        </p:txBody>
      </p:sp>
      <p:sp>
        <p:nvSpPr>
          <p:cNvPr id="22" name="Облако 21"/>
          <p:cNvSpPr/>
          <p:nvPr/>
        </p:nvSpPr>
        <p:spPr>
          <a:xfrm>
            <a:off x="3442855" y="2389909"/>
            <a:ext cx="2133599" cy="1600200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Детский сад</a:t>
            </a:r>
          </a:p>
        </p:txBody>
      </p:sp>
    </p:spTree>
    <p:extLst>
      <p:ext uri="{BB962C8B-B14F-4D97-AF65-F5344CB8AC3E}">
        <p14:creationId xmlns:p14="http://schemas.microsoft.com/office/powerpoint/2010/main" val="9031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-69273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373378" y="432955"/>
            <a:ext cx="3512823" cy="2438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/>
              <a:t>Обучающие игры.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 «Одежда»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«Продукты»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Д.И. «Ткани»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«Из чего это сделано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«Кто больше назовет предметов для магазинов</a:t>
            </a:r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373377" y="3581400"/>
            <a:ext cx="3893823" cy="27743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Создание образовательной                                                                                         ситуации и ситуации общения.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-Кто работает в магазине? Что им нужно для работы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-Вспомним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детьми зачем нам нужны продукты? Где их можно достать?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-Магазин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готовой одежды – примеряем сыну или дочке красивую одежду. Вежливо разговариваем с продавцом</a:t>
            </a:r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592781" y="3581400"/>
            <a:ext cx="4038601" cy="27743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Предметно развивающая                   среда.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Постройка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магазина из разного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материала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Халат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шапочка продавца, весы, касса для кассира, ценники жетоны с цифрами вместо денег, чеки, сумочки для покупателей, корзинки, муляжи овощей, фруктов, продуктов, баночки из-под соков, йогуртов, сметаны, кефира, коробочки из-под чая, конфет, кофе (маленькие, стеллажи для продуктов (из коробок).</a:t>
            </a:r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429990" y="273627"/>
            <a:ext cx="4343400" cy="3124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Обогащение опыта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Этическая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беседа о поведении в общественных местах.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Беседа с детьми «Как я с мамой ходил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магазин » (овощной, продуктовый и т.д.)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Составление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детьми рассказов на тему «Что мы умеем? »: «Как купить хлеб в булочной? », «Как перейти дорогу, чтобы попасть в магазин? », «Где продают тетради, карандаши? » и т. д.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Рассматривание картин или фотоиллюстраций о работе магазина.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Чтение литературных произведений: Б. Воронько «Сказка о необычных покупках» и др.</a:t>
            </a:r>
          </a:p>
        </p:txBody>
      </p:sp>
      <p:sp>
        <p:nvSpPr>
          <p:cNvPr id="3" name="Облако 2"/>
          <p:cNvSpPr/>
          <p:nvPr/>
        </p:nvSpPr>
        <p:spPr>
          <a:xfrm>
            <a:off x="2634615" y="2667000"/>
            <a:ext cx="2503171" cy="1219200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Магазин</a:t>
            </a:r>
          </a:p>
        </p:txBody>
      </p:sp>
    </p:spTree>
    <p:extLst>
      <p:ext uri="{BB962C8B-B14F-4D97-AF65-F5344CB8AC3E}">
        <p14:creationId xmlns:p14="http://schemas.microsoft.com/office/powerpoint/2010/main" val="141292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-7620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609599" y="394854"/>
            <a:ext cx="3505199" cy="215784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Обучающие игры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ctr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Д.И. «Луна»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Д.И. «Космические профессии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Д. И. «СОЗВЕЗДИЯ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381000" y="3770168"/>
            <a:ext cx="3733799" cy="25544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образовательной                                                                                         ситуации и ситуации общения.</a:t>
            </a:r>
          </a:p>
          <a:p>
            <a:pPr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профессии связаны с космосом? Для чего нужны эти профессии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-Что едят 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космосе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для чего нужны скафандры?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-Как тренируются космонавты, для чего они это делают?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572000" y="3467100"/>
            <a:ext cx="4038600" cy="28575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Предметно развивающая                   среда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Предметы  заместители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строительный  материал (для постройке ракеты).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-Карта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Земли, Луны, звездного неба, машина-луноход, антенна, рация, пульт управления, наушники, планшет, блокнот, фотоаппарат, открытки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планет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звездного неба.</a:t>
            </a:r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572000" y="394854"/>
            <a:ext cx="4190999" cy="29683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Обогащение опыта.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Беседа с детьми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 космосе, 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первом космонавте Ю. Гагарине, о первой женщине-космонавте В. Терешковой.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 первых космонавтах – собаках: Белка и Стрелка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Чтение рассказов и книг на тему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космоса, рассматривание иллюстраций.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Рисование «Космическая ракета»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Аппликация «Космонавт»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Конструирование: строительство ракеты из крупного строительного материала</a:t>
            </a:r>
          </a:p>
        </p:txBody>
      </p:sp>
      <p:sp>
        <p:nvSpPr>
          <p:cNvPr id="3" name="Облако 2"/>
          <p:cNvSpPr/>
          <p:nvPr/>
        </p:nvSpPr>
        <p:spPr>
          <a:xfrm>
            <a:off x="2895600" y="2552699"/>
            <a:ext cx="2263141" cy="159673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Космос</a:t>
            </a:r>
          </a:p>
        </p:txBody>
      </p:sp>
    </p:spTree>
    <p:extLst>
      <p:ext uri="{BB962C8B-B14F-4D97-AF65-F5344CB8AC3E}">
        <p14:creationId xmlns:p14="http://schemas.microsoft.com/office/powerpoint/2010/main" val="77482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754377" y="609600"/>
            <a:ext cx="3360422" cy="20539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Обучающие </a:t>
            </a:r>
            <a:r>
              <a:rPr lang="ru-RU" b="1" dirty="0" smtClean="0"/>
              <a:t>игры.</a:t>
            </a:r>
          </a:p>
          <a:p>
            <a:pPr algn="ctr"/>
            <a:r>
              <a:rPr lang="ru-RU" sz="1600" dirty="0" smtClean="0"/>
              <a:t>-Д.И. «Как зовут членов семьи?» </a:t>
            </a:r>
          </a:p>
          <a:p>
            <a:pPr algn="ctr"/>
            <a:r>
              <a:rPr lang="ru-RU" sz="1600" dirty="0" smtClean="0"/>
              <a:t>-Д.И. «Ласковое слово»</a:t>
            </a:r>
          </a:p>
          <a:p>
            <a:pPr algn="ctr"/>
            <a:r>
              <a:rPr lang="ru-RU" sz="1600" dirty="0" smtClean="0"/>
              <a:t>- Д.И. «Хорошо-плохо»</a:t>
            </a:r>
            <a:endParaRPr lang="ru-RU" sz="1600" dirty="0"/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449577" y="3695699"/>
            <a:ext cx="3665222" cy="27466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Создание образовательной                                                                                         ситуации и ситуации общения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Когда мамы и папы нет дома» (забота о младших, выполнение посильной домашней работы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«Мы готовимся к празднику» (совместные дела с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семьей, правила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приема гостей, поведение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гостях) 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Наш выходной день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Вопросы и предложения детей.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495801" y="3695699"/>
            <a:ext cx="4114799" cy="28609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Предметно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развивающая                   среда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Предметы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домашнего обихода, куклы.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Куклы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мальчики и девочки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несколько)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коляски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детские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кукольные)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посуда,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мебель для кукольной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комнаты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сумочки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одежда для ряженья (шляпки, галстуки, косынки, пелеринки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бытовые приборы (игрушечные) – холодильник, стиральная машина, утюг, пылесос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b="1" dirty="0"/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495801" y="381000"/>
            <a:ext cx="4267201" cy="3200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Обогащение опыта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-Наблюдение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дома за родителями, труд, взаимоотношения.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Беседа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 труде родителей с использованием иллюстрированного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материала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Чтение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рассказа В. Осеевой «Волшебное слово» и последующая беседа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- Заучивание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стихов о маме, бабушке, дедушке, папе.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Инсценировка стихотворения С. Михалкова «А что у вас? ».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Рассматривание иллюстраций, и семейных фотографий</a:t>
            </a:r>
          </a:p>
          <a:p>
            <a:pPr algn="ctr"/>
            <a:endParaRPr lang="ru-RU" sz="1200" dirty="0"/>
          </a:p>
          <a:p>
            <a:pPr algn="ctr"/>
            <a:endParaRPr lang="ru-RU" b="1" dirty="0"/>
          </a:p>
        </p:txBody>
      </p:sp>
      <p:sp>
        <p:nvSpPr>
          <p:cNvPr id="3" name="Облако 2"/>
          <p:cNvSpPr/>
          <p:nvPr/>
        </p:nvSpPr>
        <p:spPr>
          <a:xfrm>
            <a:off x="3047999" y="2663537"/>
            <a:ext cx="2133600" cy="159673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Дом. </a:t>
            </a:r>
          </a:p>
          <a:p>
            <a:pPr algn="ctr"/>
            <a:r>
              <a:rPr lang="ru-RU" b="1" dirty="0"/>
              <a:t> Семья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049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609600" y="609600"/>
            <a:ext cx="3505199" cy="215784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Обучающие игры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/>
              <a:t>Д.И. «Кому </a:t>
            </a:r>
            <a:r>
              <a:rPr lang="ru-RU" sz="1600" dirty="0"/>
              <a:t>что нужно для работы», </a:t>
            </a:r>
            <a:endParaRPr lang="ru-RU" sz="1600" dirty="0" smtClean="0"/>
          </a:p>
          <a:p>
            <a:pPr marL="285750" indent="-285750" algn="ctr">
              <a:buFontTx/>
              <a:buChar char="-"/>
            </a:pPr>
            <a:r>
              <a:rPr lang="ru-RU" sz="1600" dirty="0" smtClean="0"/>
              <a:t>Д.И. «Кто </a:t>
            </a:r>
            <a:r>
              <a:rPr lang="ru-RU" sz="1600" dirty="0"/>
              <a:t>назовет больше действий</a:t>
            </a:r>
            <a:r>
              <a:rPr lang="ru-RU" sz="1600" dirty="0" smtClean="0"/>
              <a:t>»</a:t>
            </a:r>
          </a:p>
          <a:p>
            <a:pPr marL="285750" indent="-285750" algn="ctr">
              <a:buFontTx/>
              <a:buChar char="-"/>
            </a:pPr>
            <a:r>
              <a:rPr lang="ru-RU" sz="1600" dirty="0"/>
              <a:t>Д.И. «Найди опасные предметы»</a:t>
            </a:r>
          </a:p>
          <a:p>
            <a:pPr marL="285750" indent="-285750" algn="ctr">
              <a:buFontTx/>
              <a:buChar char="-"/>
            </a:pPr>
            <a:endParaRPr lang="ru-RU" sz="1600" dirty="0"/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381000" y="3962400"/>
            <a:ext cx="4038600" cy="236220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образовательной                                                                                         ситуации и ситуации общения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-Поднялась температура. Что делать? 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Нужна справка в садик. Куда нужно обратиться?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Вспомнить узких врачей-специалистов поликлиники.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716779" y="3810000"/>
            <a:ext cx="3901440" cy="2514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Предметно развивающая                   среда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Халат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врача,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медсестры, шапочки с красным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крестом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рецепты,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сумочка для врача с крестом</a:t>
            </a:r>
            <a:r>
              <a:rPr lang="ru-RU" dirty="0" smtClean="0"/>
              <a:t>.</a:t>
            </a:r>
            <a:endParaRPr lang="ru-RU" dirty="0"/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Медицинские инструменты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Предметы заместители по выбору детей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572000" y="381000"/>
            <a:ext cx="4190999" cy="3276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Обогащение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опыта</a:t>
            </a:r>
          </a:p>
          <a:p>
            <a:pPr algn="ctr"/>
            <a:r>
              <a:rPr lang="ru-RU" sz="1200" dirty="0" smtClean="0"/>
              <a:t>- Экскурсия </a:t>
            </a:r>
            <a:r>
              <a:rPr lang="ru-RU" sz="1200" dirty="0"/>
              <a:t>в медицинский кабинет детского сада.</a:t>
            </a:r>
          </a:p>
          <a:p>
            <a:pPr algn="ctr"/>
            <a:r>
              <a:rPr lang="ru-RU" sz="1200" dirty="0" smtClean="0"/>
              <a:t>- Наблюдение </a:t>
            </a:r>
            <a:r>
              <a:rPr lang="ru-RU" sz="1200" dirty="0"/>
              <a:t>за работой медсестры, врача (прослушивает фонендоскопом, смотрит горло, задает вопросы) .</a:t>
            </a:r>
          </a:p>
          <a:p>
            <a:pPr algn="ctr"/>
            <a:r>
              <a:rPr lang="ru-RU" sz="1200" dirty="0" smtClean="0"/>
              <a:t>- Рассказ </a:t>
            </a:r>
            <a:r>
              <a:rPr lang="ru-RU" sz="1200" dirty="0"/>
              <a:t>воспитателя о работе врача в поликлинике, окулиста, хирурга, педиатра, терапевта, рентгенолога.</a:t>
            </a:r>
          </a:p>
          <a:p>
            <a:pPr algn="ctr"/>
            <a:r>
              <a:rPr lang="ru-RU" sz="1200" dirty="0" smtClean="0"/>
              <a:t>- Беседа </a:t>
            </a:r>
            <a:r>
              <a:rPr lang="ru-RU" sz="1200" dirty="0"/>
              <a:t>с детьми «Как я с мамой ходил на прием к врачу»</a:t>
            </a:r>
          </a:p>
          <a:p>
            <a:pPr algn="ctr"/>
            <a:r>
              <a:rPr lang="ru-RU" sz="1200" dirty="0" smtClean="0"/>
              <a:t>- Чтение </a:t>
            </a:r>
            <a:r>
              <a:rPr lang="ru-RU" sz="1200" dirty="0"/>
              <a:t>литературных произведений о работе врача: (Б. Житков «Обвал», С. Маршак «Ледяной остров» Я. Забила «Ясочка простудилась</a:t>
            </a:r>
            <a:r>
              <a:rPr lang="ru-RU" sz="1200" dirty="0" smtClean="0"/>
              <a:t>».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2133600" y="2592532"/>
            <a:ext cx="3200399" cy="159673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БОЛЬНИЦА. ПОЛИКЛИНИКА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735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381000" y="380998"/>
            <a:ext cx="3962400" cy="228600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Обучающие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игры.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«Ясочка простудилась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«Чьи следы»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«Назови ласково»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381000" y="3886200"/>
            <a:ext cx="3810000" cy="266699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образовательной                                                                                         ситуации и ситуации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общения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 меня заболел котёнок. Что делать?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Кого лечат ветеринары? Были ли вы в ветеринарной клиники?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-Болеют ли животные?</a:t>
            </a:r>
          </a:p>
          <a:p>
            <a:pPr marL="285750" indent="-285750" algn="ctr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572000" y="3581399"/>
            <a:ext cx="4191000" cy="281940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Предметно развивающая                   среда.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животные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халаты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шапки, карандаш и бумага для рецептов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фонендоскоп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градусник, вата, бинт, пинцет, ножницы, губка, шприц, мази, таблетки, порошки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Предметы заместители по выбору детей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Крупный строительный материал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712969" y="380999"/>
            <a:ext cx="4050031" cy="283498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опыта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Беседа с детьми о работе ветеринарного врача.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Чтение и рассматривание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иллюстраций к сказке К. Чуковского «Доктор Айболит».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Чтение  лит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произведений: Э. Успенский «Играли в больницу», В. Маяковский «Кем быть? ».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ИКТ-технологии: познавательные видеофильмы,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мультфильмы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Рассматривание медицинских инструментов: фонендоскоп, шпатель, термометр, пинцет и др.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2008909" y="2417618"/>
            <a:ext cx="3482339" cy="159673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ВЕТЕРИНАРНАЯ КЛИНИКА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650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754377" y="609600"/>
            <a:ext cx="3360422" cy="1828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Обучающие игры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«Как город растет»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«Что забыл нарисовать художник»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«Кому что нужно»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381000" y="3733800"/>
            <a:ext cx="3733799" cy="23552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 образовательной                                                                                         ситуации и ситуации общения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Мне не где жить. С чего начать строительство дома?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Какие профессии стройки мы знаем?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Зачем нам нужны здания?</a:t>
            </a:r>
          </a:p>
          <a:p>
            <a:pPr marL="285750" indent="-285750" algn="ctr">
              <a:buFontTx/>
              <a:buChar char="-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724400" y="3733800"/>
            <a:ext cx="4038601" cy="26670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Предметно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развивающая                   среда.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планы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строительства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-различные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строительные материалы;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инструменты;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униформа;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строительная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техника; каски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-образцы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материалов;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журналы по дизайну. 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572000" y="304800"/>
            <a:ext cx="4191001" cy="2362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опыта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беседа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 профессиях архитектора, строителя, озеленителя, об их орудиях труда;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рассматривание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фотографий, картинок разных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зданий,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их конструкции (этажность, форма здания, крыши, окон, двери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Чтение художественной литературы Г.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Люшнин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«Строители»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3372369" y="2592532"/>
            <a:ext cx="2731771" cy="159673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СТРОИТЕЛИ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754377" y="609600"/>
            <a:ext cx="3360422" cy="1828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Обучающие игры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«Военная техника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Д.И. «Вещи войны», Д.И. «Оружие Победы»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380999" y="3733800"/>
            <a:ext cx="4114801" cy="274320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 образовательной                                                                                         ситуации и ситуации общения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Какие</a:t>
            </a:r>
            <a:r>
              <a:rPr lang="ru-RU" dirty="0"/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памятники Великой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Отечественной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войны мы знаем?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Нужно карту доставить в штаб, а нас окружили, что делать?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Кто защищает границу страны?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952999" y="4062846"/>
            <a:ext cx="3830782" cy="241415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Предметно развивающая                   среда.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Пилотки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солдат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шлем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танкиста,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берет десантника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бинокли ,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силуэты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оружия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автоматы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пистолеты,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карта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рация, планшет для командира.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724400" y="381000"/>
            <a:ext cx="4059381" cy="2971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Беседа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 детьми о военных профессиях.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(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ИКТ-технологии) Просмотр видеофильмов, мультфильмов о военных. Презентации.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Чтение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художественной литературы о военных.</a:t>
            </a: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Рассматривание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иллюстраций, фотографий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Знакомство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детей с историей нашей страны: ВОВ, гражданская война-20 век.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Разучивание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песен на военную тематику.</a:t>
            </a:r>
          </a:p>
          <a:p>
            <a:endParaRPr lang="ru-RU" dirty="0"/>
          </a:p>
        </p:txBody>
      </p:sp>
      <p:sp>
        <p:nvSpPr>
          <p:cNvPr id="3" name="Облако 2"/>
          <p:cNvSpPr/>
          <p:nvPr/>
        </p:nvSpPr>
        <p:spPr>
          <a:xfrm>
            <a:off x="2666999" y="2438401"/>
            <a:ext cx="2895600" cy="159673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РОССИЙСКАЯ АРМИЯ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546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рам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 rot="10800000" flipH="1" flipV="1">
            <a:off x="533400" y="380999"/>
            <a:ext cx="4038599" cy="259080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Обучающие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Д.И.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«Домино – дорожные знаки»,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Д.И. «Транспорт»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макете «Перекресток»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П.И.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«Раз, два, три – к знаку беги! »</a:t>
            </a:r>
          </a:p>
        </p:txBody>
      </p:sp>
      <p:sp>
        <p:nvSpPr>
          <p:cNvPr id="4" name="Овал 3"/>
          <p:cNvSpPr/>
          <p:nvPr/>
        </p:nvSpPr>
        <p:spPr>
          <a:xfrm rot="10800000" flipH="1" flipV="1">
            <a:off x="533400" y="3810001"/>
            <a:ext cx="3733800" cy="2590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 образовательной                                                                                         ситуации и ситуации общения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Зачем нам нужны правила дорожного движения?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Какие бывают машины?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Для чего людям нужны машины?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 rot="10800000" flipH="1" flipV="1">
            <a:off x="4648200" y="3810000"/>
            <a:ext cx="3962400" cy="2590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Предметно развивающая                   среда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Знаки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дорожные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рули, 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жезлы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милицейские,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кепки,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-автозаправочная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станция из коробок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Предметы заместители на усмотрение детей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 rot="10800000" flipH="1" flipV="1">
            <a:off x="4800600" y="381000"/>
            <a:ext cx="3886201" cy="27449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опыта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Беседа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 правилах дорожного движения.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Изучение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дорожных знаков.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Чтение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С. Михалков «Дядя Степа – милиционер», Б. Житков «Светофор» и др.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Заучивание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наизусть стихов о правилах дорожного движения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Рассматривание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фотоиллюстраций о работе ГИБДД.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3124200" y="2635828"/>
            <a:ext cx="2579371" cy="159673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itchFamily="18" charset="0"/>
              </a:rPr>
              <a:t>Дорожное движение. Водители</a:t>
            </a:r>
            <a:endParaRPr lang="ru-RU" sz="20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6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9765</TotalTime>
  <Words>1859</Words>
  <Application>Microsoft Office PowerPoint</Application>
  <PresentationFormat>Экран (4:3)</PresentationFormat>
  <Paragraphs>250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Алексей</cp:lastModifiedBy>
  <cp:revision>221</cp:revision>
  <dcterms:created xsi:type="dcterms:W3CDTF">2019-12-02T06:17:39Z</dcterms:created>
  <dcterms:modified xsi:type="dcterms:W3CDTF">2021-03-30T03:53:50Z</dcterms:modified>
</cp:coreProperties>
</file>